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1" r:id="rId3"/>
    <p:sldId id="265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2C58DE-5FAD-47AD-9456-F8DDEAC9D3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77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5CFC2-79CC-4369-996F-AAD90473FE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AD7F4-1E91-47FF-8BDB-ABE0C33B0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8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D0AB-818C-4C35-9CAC-C10F1FDA5B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5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0658C-E3EE-4596-A547-1D85CD385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03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E544C-9B8B-42C5-A003-4E0B5A757A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3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CA78B-5007-4AF8-93EE-F0B9398703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375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878AA-142C-4B70-99E1-2FF2BA1F39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4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A392-3D9E-4BC3-9C65-75661969E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E4FD7-8F87-4AFB-9458-AF9DB7D59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074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65BE-28E7-42BF-B089-9229D899BE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72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5138C-C232-4A80-B992-FC0BA68FF4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831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1F176-753F-4719-AFAD-1C1646DC5C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7</a:t>
            </a:r>
            <a:r>
              <a:rPr lang="en-US" altLang="en-US" sz="4000" dirty="0" smtClean="0">
                <a:solidFill>
                  <a:schemeClr val="folHlink"/>
                </a:solidFill>
              </a:rPr>
              <a:t>02</a:t>
            </a:r>
            <a:r>
              <a:rPr lang="en-US" altLang="en-US" sz="4000" dirty="0" smtClean="0">
                <a:solidFill>
                  <a:schemeClr val="folHlink"/>
                </a:solidFill>
              </a:rPr>
              <a:t/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16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mayo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</a:t>
            </a:r>
            <a:r>
              <a:rPr lang="en-US" altLang="en-US" sz="4000" dirty="0">
                <a:solidFill>
                  <a:schemeClr val="folHlink"/>
                </a:solidFill>
              </a:rPr>
              <a:t>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82</a:t>
            </a:r>
            <a:r>
              <a:rPr lang="es-ES_tradnl" altLang="en-US" dirty="0" smtClean="0">
                <a:solidFill>
                  <a:srgbClr val="FF0000"/>
                </a:solidFill>
              </a:rPr>
              <a:t>: </a:t>
            </a:r>
            <a:r>
              <a:rPr lang="es-ES_tradnl" altLang="en-US" dirty="0"/>
              <a:t>¿Cómo nos preparamos para el examen del Capitulo 4?</a:t>
            </a:r>
          </a:p>
          <a:p>
            <a:pPr>
              <a:buFontTx/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dirty="0">
                <a:solidFill>
                  <a:srgbClr val="FF0000"/>
                </a:solidFill>
              </a:rPr>
              <a:t>Inicial:</a:t>
            </a:r>
          </a:p>
          <a:p>
            <a:pPr marL="0" indent="0"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1.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completa </a:t>
            </a:r>
            <a:endParaRPr lang="es-ES_tradnl" alt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Yo tengo _____. Voy a tomar una gaseosa.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Elena tiene ________. Va a comer algo.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Paco es vegetariano. No come ________.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Normalmente los alumnos toman desayuno en casa, pero toman __________ en la escuela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dirty="0" smtClean="0"/>
              <a:t>Viven cerca de la costa. Comen mucho _____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562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2. 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(things)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para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6"/>
            </a:pPr>
            <a:endParaRPr lang="en-US" dirty="0" smtClean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para el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¿</a:t>
            </a:r>
            <a:r>
              <a:rPr lang="en-US" dirty="0" err="1" smtClean="0"/>
              <a:t>Cuales</a:t>
            </a:r>
            <a:r>
              <a:rPr lang="en-US" dirty="0" smtClean="0"/>
              <a:t> son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comemos</a:t>
            </a:r>
            <a:r>
              <a:rPr lang="en-US" dirty="0" smtClean="0"/>
              <a:t> para la </a:t>
            </a:r>
            <a:r>
              <a:rPr lang="en-US" dirty="0" err="1" smtClean="0"/>
              <a:t>cena</a:t>
            </a:r>
            <a:r>
              <a:rPr lang="en-US" dirty="0" smtClean="0"/>
              <a:t>?</a:t>
            </a:r>
            <a:endParaRPr lang="en-US" dirty="0"/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9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76200"/>
            <a:ext cx="8458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3. </a:t>
            </a:r>
            <a:r>
              <a:rPr lang="en-US" sz="2800" dirty="0" smtClean="0"/>
              <a:t>Copy and match with the illustration and fill in the missing words.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Los amigos van ___________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Teresa </a:t>
            </a:r>
            <a:r>
              <a:rPr lang="en-US" sz="2800" dirty="0" err="1" smtClean="0"/>
              <a:t>ve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libre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Tomas lee __________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Tomas </a:t>
            </a:r>
            <a:r>
              <a:rPr lang="en-US" sz="2800" dirty="0" err="1" smtClean="0"/>
              <a:t>tiene</a:t>
            </a:r>
            <a:r>
              <a:rPr lang="en-US" sz="2800" dirty="0" smtClean="0"/>
              <a:t> sed. </a:t>
            </a:r>
            <a:r>
              <a:rPr lang="en-US" sz="2800" dirty="0" err="1" smtClean="0"/>
              <a:t>Toma</a:t>
            </a:r>
            <a:r>
              <a:rPr lang="en-US" sz="2800" dirty="0" smtClean="0"/>
              <a:t> _________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2800" dirty="0" smtClean="0"/>
              <a:t>El </a:t>
            </a:r>
            <a:r>
              <a:rPr lang="en-US" sz="2800" dirty="0" err="1" smtClean="0"/>
              <a:t>mesero</a:t>
            </a:r>
            <a:r>
              <a:rPr lang="en-US" sz="2800" dirty="0" smtClean="0"/>
              <a:t> </a:t>
            </a:r>
            <a:r>
              <a:rPr lang="en-US" sz="2800" dirty="0" err="1" smtClean="0"/>
              <a:t>escribe</a:t>
            </a:r>
            <a:r>
              <a:rPr lang="en-US" sz="2800" dirty="0" smtClean="0"/>
              <a:t> _________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04812"/>
            <a:ext cx="6324600" cy="355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067800" cy="6172200"/>
          </a:xfrm>
        </p:spPr>
        <p:txBody>
          <a:bodyPr/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4</a:t>
            </a:r>
            <a:r>
              <a:rPr lang="es-ES_tradnl" b="1" dirty="0" smtClean="0">
                <a:solidFill>
                  <a:srgbClr val="00B050"/>
                </a:solidFill>
              </a:rPr>
              <a:t>.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es-ES_tradnl" dirty="0" smtClean="0"/>
              <a:t> Ellos _________ muchas legumbres</a:t>
            </a:r>
            <a:r>
              <a:rPr lang="es-ES_tradnl" dirty="0" smtClean="0"/>
              <a:t>. </a:t>
            </a:r>
            <a:r>
              <a:rPr lang="es-ES_tradnl" i="1" dirty="0" smtClean="0"/>
              <a:t>(comer)</a:t>
            </a:r>
            <a:endParaRPr lang="es-ES_tradnl" dirty="0" smtClean="0"/>
          </a:p>
          <a:p>
            <a:pPr marL="514350" indent="-514350">
              <a:buFont typeface="+mj-lt"/>
              <a:buAutoNum type="arabicPeriod" startAt="14"/>
            </a:pPr>
            <a:r>
              <a:rPr lang="es-ES_tradnl" dirty="0" smtClean="0"/>
              <a:t>Nosotros _________ en Estados Unidos</a:t>
            </a:r>
            <a:r>
              <a:rPr lang="es-ES_tradnl" dirty="0" smtClean="0"/>
              <a:t>.</a:t>
            </a:r>
            <a:r>
              <a:rPr lang="es-ES_tradnl" i="1" dirty="0" smtClean="0"/>
              <a:t>(vivir)</a:t>
            </a:r>
            <a:endParaRPr lang="es-ES_tradnl" dirty="0" smtClean="0"/>
          </a:p>
          <a:p>
            <a:pPr marL="514350" indent="-514350">
              <a:buFont typeface="+mj-lt"/>
              <a:buAutoNum type="arabicPeriod" startAt="14"/>
            </a:pPr>
            <a:r>
              <a:rPr lang="es-ES_tradnl" dirty="0" smtClean="0"/>
              <a:t>Nosotros _________ el español en la </a:t>
            </a:r>
            <a:r>
              <a:rPr lang="es-ES_tradnl" dirty="0" smtClean="0"/>
              <a:t>escuela. </a:t>
            </a:r>
            <a:r>
              <a:rPr lang="es-ES_tradnl" i="1" dirty="0" smtClean="0"/>
              <a:t>(aprender)</a:t>
            </a:r>
            <a:endParaRPr lang="es-ES_tradnl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76200" y="3276600"/>
            <a:ext cx="8915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 </a:t>
            </a:r>
            <a:r>
              <a:rPr lang="en-US" kern="0" dirty="0" err="1" smtClean="0"/>
              <a:t>Yo</a:t>
            </a:r>
            <a:r>
              <a:rPr lang="en-US" kern="0" dirty="0" smtClean="0"/>
              <a:t> ________ y </a:t>
            </a:r>
            <a:r>
              <a:rPr lang="en-US" i="1" kern="0" dirty="0" smtClean="0"/>
              <a:t>(leer)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 ________ mucho.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escribir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¿</a:t>
            </a:r>
            <a:r>
              <a:rPr lang="en-US" kern="0" dirty="0" err="1" smtClean="0"/>
              <a:t>Que</a:t>
            </a:r>
            <a:r>
              <a:rPr lang="en-US" kern="0" dirty="0" smtClean="0"/>
              <a:t> ______ </a:t>
            </a:r>
            <a:r>
              <a:rPr lang="en-US" kern="0" dirty="0" err="1" smtClean="0"/>
              <a:t>tú</a:t>
            </a:r>
            <a:r>
              <a:rPr lang="en-US" kern="0" dirty="0" smtClean="0"/>
              <a:t> en la television?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ver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¿</a:t>
            </a:r>
            <a:r>
              <a:rPr lang="en-US" kern="0" dirty="0" err="1" smtClean="0"/>
              <a:t>Que</a:t>
            </a:r>
            <a:r>
              <a:rPr lang="en-US" kern="0" dirty="0" smtClean="0"/>
              <a:t> _______ </a:t>
            </a:r>
            <a:r>
              <a:rPr lang="en-US" kern="0" dirty="0" err="1" smtClean="0"/>
              <a:t>ustedes</a:t>
            </a:r>
            <a:r>
              <a:rPr lang="en-US" kern="0" dirty="0" smtClean="0"/>
              <a:t>?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beber</a:t>
            </a:r>
            <a:r>
              <a:rPr lang="en-US" i="1" kern="0" dirty="0" smtClean="0"/>
              <a:t>)</a:t>
            </a:r>
            <a:endParaRPr lang="en-US" kern="0" dirty="0" smtClean="0"/>
          </a:p>
          <a:p>
            <a:pPr marL="514350" indent="-514350">
              <a:buFont typeface="+mj-lt"/>
              <a:buAutoNum type="arabicPeriod" startAt="17"/>
            </a:pPr>
            <a:r>
              <a:rPr lang="en-US" kern="0" dirty="0" smtClean="0"/>
              <a:t>¿_______ (</a:t>
            </a:r>
            <a:r>
              <a:rPr lang="en-US" kern="0" dirty="0" err="1" smtClean="0"/>
              <a:t>tú</a:t>
            </a:r>
            <a:r>
              <a:rPr lang="en-US" kern="0" dirty="0" smtClean="0"/>
              <a:t>) </a:t>
            </a:r>
            <a:r>
              <a:rPr lang="en-US" kern="0" dirty="0" err="1" smtClean="0"/>
              <a:t>una</a:t>
            </a:r>
            <a:r>
              <a:rPr lang="en-US" kern="0" dirty="0" smtClean="0"/>
              <a:t> </a:t>
            </a:r>
            <a:r>
              <a:rPr lang="en-US" kern="0" dirty="0" err="1" smtClean="0"/>
              <a:t>sorpresa</a:t>
            </a:r>
            <a:r>
              <a:rPr lang="en-US" kern="0" dirty="0" smtClean="0"/>
              <a:t> a </a:t>
            </a:r>
            <a:r>
              <a:rPr lang="en-US" kern="0" dirty="0" err="1" smtClean="0"/>
              <a:t>veces</a:t>
            </a:r>
            <a:r>
              <a:rPr lang="en-US" kern="0" dirty="0" smtClean="0"/>
              <a:t>? </a:t>
            </a:r>
            <a:r>
              <a:rPr lang="en-US" i="1" kern="0" dirty="0" smtClean="0"/>
              <a:t>(</a:t>
            </a:r>
            <a:r>
              <a:rPr lang="en-US" i="1" kern="0" dirty="0" err="1" smtClean="0"/>
              <a:t>recibir</a:t>
            </a:r>
            <a:r>
              <a:rPr lang="en-US" i="1" kern="0" dirty="0"/>
              <a:t>)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727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638800"/>
          </a:xfrm>
        </p:spPr>
        <p:txBody>
          <a:bodyPr/>
          <a:lstStyle/>
          <a:p>
            <a:pPr marL="514350" indent="-514350">
              <a:buFont typeface="+mj-lt"/>
              <a:buAutoNum type="arabicPeriod" startAt="22"/>
            </a:pPr>
            <a:r>
              <a:rPr lang="en-US" dirty="0" smtClean="0"/>
              <a:t>Los </a:t>
            </a:r>
            <a:r>
              <a:rPr lang="en-US" dirty="0" smtClean="0"/>
              <a:t>amigos ________ el menu</a:t>
            </a:r>
            <a:r>
              <a:rPr lang="en-US" dirty="0" smtClean="0"/>
              <a:t>. </a:t>
            </a:r>
            <a:r>
              <a:rPr lang="en-US" i="1" dirty="0" smtClean="0"/>
              <a:t>(leer)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r>
              <a:rPr lang="en-US" dirty="0"/>
              <a:t> </a:t>
            </a:r>
            <a:r>
              <a:rPr lang="en-US" dirty="0" smtClean="0"/>
              <a:t>Jose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estudiar</a:t>
            </a:r>
            <a:r>
              <a:rPr lang="en-US" dirty="0" smtClean="0"/>
              <a:t>. </a:t>
            </a:r>
            <a:r>
              <a:rPr lang="en-US" dirty="0" err="1" smtClean="0"/>
              <a:t>Él</a:t>
            </a:r>
            <a:r>
              <a:rPr lang="en-US" dirty="0" smtClean="0"/>
              <a:t> _______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libro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abrir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r>
              <a:rPr lang="en-US" dirty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parientes</a:t>
            </a:r>
            <a:r>
              <a:rPr lang="en-US" dirty="0" smtClean="0"/>
              <a:t> ________ a la fiesta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asistir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r>
              <a:rPr lang="en-US" dirty="0" smtClean="0"/>
              <a:t>El </a:t>
            </a:r>
            <a:r>
              <a:rPr lang="en-US" dirty="0" err="1" smtClean="0"/>
              <a:t>mesero</a:t>
            </a:r>
            <a:r>
              <a:rPr lang="en-US" dirty="0" smtClean="0"/>
              <a:t> ________ la </a:t>
            </a:r>
            <a:r>
              <a:rPr lang="en-US" dirty="0" err="1" smtClean="0"/>
              <a:t>orden</a:t>
            </a:r>
            <a:r>
              <a:rPr lang="en-US" dirty="0" smtClean="0"/>
              <a:t>. </a:t>
            </a:r>
            <a:r>
              <a:rPr lang="en-US" i="1" dirty="0" smtClean="0"/>
              <a:t>(</a:t>
            </a:r>
            <a:r>
              <a:rPr lang="en-US" i="1" dirty="0" err="1" smtClean="0"/>
              <a:t>escribir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 startAt="22"/>
            </a:pPr>
            <a:endParaRPr lang="en-US" dirty="0"/>
          </a:p>
          <a:p>
            <a:pPr marL="514350" indent="-514350">
              <a:buFont typeface="+mj-lt"/>
              <a:buAutoNum type="arabicPeriod" startAt="22"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 smtClean="0"/>
              <a:t> en </a:t>
            </a:r>
            <a:r>
              <a:rPr lang="en-US" dirty="0" err="1" smtClean="0"/>
              <a:t>clase</a:t>
            </a:r>
            <a:r>
              <a:rPr lang="en-US" dirty="0" smtClean="0"/>
              <a:t> (p. 4.17)</a:t>
            </a:r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57200" y="403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82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284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 Clase 702 La fecha es el 16 de mayo del 2014</vt:lpstr>
      <vt:lpstr>Practica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Clase 11 IM La fecha es el 18 de mayo del 2011</dc:title>
  <dc:creator>Helen Zumaeta</dc:creator>
  <cp:lastModifiedBy>Helen Zumaeta</cp:lastModifiedBy>
  <cp:revision>16</cp:revision>
  <dcterms:created xsi:type="dcterms:W3CDTF">2011-05-16T23:56:04Z</dcterms:created>
  <dcterms:modified xsi:type="dcterms:W3CDTF">2014-05-16T16:02:06Z</dcterms:modified>
</cp:coreProperties>
</file>